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62" r:id="rId3"/>
    <p:sldId id="303" r:id="rId4"/>
    <p:sldId id="304" r:id="rId5"/>
    <p:sldId id="299" r:id="rId6"/>
    <p:sldId id="258" r:id="rId7"/>
    <p:sldId id="259" r:id="rId8"/>
    <p:sldId id="295" r:id="rId9"/>
    <p:sldId id="297" r:id="rId10"/>
    <p:sldId id="296" r:id="rId11"/>
    <p:sldId id="298" r:id="rId12"/>
    <p:sldId id="277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38EE3-2EBD-48BE-93E8-EE15F7679B22}">
  <a:tblStyle styleId="{0AA38EE3-2EBD-48BE-93E8-EE15F7679B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12E05F9-37DB-4D9C-BDE0-ABFEE54BA8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152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87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054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816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51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45450" y="1197750"/>
            <a:ext cx="34341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600"/>
              <a:buFont typeface="Pangolin"/>
              <a:buNone/>
              <a:defRPr sz="36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2703525" y="1735750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3000"/>
              <a:buFont typeface="Pangolin"/>
              <a:buNone/>
              <a:defRPr sz="3000">
                <a:solidFill>
                  <a:srgbClr val="0B5394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Inconsolata"/>
              <a:buNone/>
              <a:defRPr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Inconsolata"/>
              <a:buNone/>
              <a:defRPr sz="30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66375" y="642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66375" y="1609350"/>
            <a:ext cx="3966600" cy="28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✗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postit">
  <p:cSld name="BLANK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6375" y="358385"/>
            <a:ext cx="5626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consolata"/>
              <a:buNone/>
              <a:defRPr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6375" y="1304543"/>
            <a:ext cx="56262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lvl="1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L="1371600" lvl="2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L="1828800" lvl="3" indent="-3175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L="2286000" lvl="4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L="2743200" lvl="5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L="3200400" lvl="6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L="3657600" lvl="7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L="4114800" lvl="8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angolin"/>
              <a:buChar char="✗"/>
              <a:defRPr sz="1800">
                <a:solidFill>
                  <a:schemeClr val="dk2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buNone/>
              <a:defRPr sz="1300">
                <a:solidFill>
                  <a:srgbClr val="7F6000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ctrTitle"/>
          </p:nvPr>
        </p:nvSpPr>
        <p:spPr>
          <a:xfrm>
            <a:off x="2627586" y="1082136"/>
            <a:ext cx="3657600" cy="27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pt-PT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lang="pt-PT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pt-PT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pt-PT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“Escape Buckingham Palace”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0" y="4112449"/>
            <a:ext cx="177624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 smtClean="0"/>
              <a:t>Trabalho realizado por</a:t>
            </a:r>
            <a:r>
              <a:rPr lang="pt-PT" dirty="0" smtClean="0"/>
              <a:t>:</a:t>
            </a:r>
          </a:p>
          <a:p>
            <a:endParaRPr lang="pt-PT" sz="1050" dirty="0" smtClean="0"/>
          </a:p>
          <a:p>
            <a:r>
              <a:rPr lang="pt-PT" sz="1200" dirty="0" smtClean="0"/>
              <a:t>Ana Matias</a:t>
            </a:r>
          </a:p>
          <a:p>
            <a:r>
              <a:rPr lang="pt-PT" sz="1200" dirty="0" smtClean="0"/>
              <a:t>Augusto Eira</a:t>
            </a:r>
          </a:p>
          <a:p>
            <a:r>
              <a:rPr lang="pt-PT" sz="1200" dirty="0" smtClean="0"/>
              <a:t>João Batista</a:t>
            </a:r>
            <a:endParaRPr lang="pt-PT" sz="1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222" y1="39556" x2="54222" y2="39556"/>
                        <a14:foregroundMark x1="51556" y1="33778" x2="51556" y2="33778"/>
                        <a14:foregroundMark x1="47556" y1="37778" x2="47556" y2="37778"/>
                        <a14:foregroundMark x1="64444" y1="40889" x2="64444" y2="40889"/>
                        <a14:foregroundMark x1="59111" y1="34667" x2="59111" y2="34667"/>
                        <a14:foregroundMark x1="44000" y1="36444" x2="44000" y2="36444"/>
                        <a14:foregroundMark x1="40889" y1="36444" x2="40889" y2="36444"/>
                        <a14:foregroundMark x1="34667" y1="38667" x2="34667" y2="38667"/>
                        <a14:foregroundMark x1="41333" y1="39556" x2="41333" y2="39556"/>
                        <a14:foregroundMark x1="44000" y1="40000" x2="44000" y2="40000"/>
                        <a14:foregroundMark x1="39111" y1="34222" x2="39111" y2="34222"/>
                        <a14:foregroundMark x1="34222" y1="33333" x2="34222" y2="33333"/>
                        <a14:foregroundMark x1="46667" y1="51111" x2="46667" y2="51111"/>
                        <a14:foregroundMark x1="49333" y1="53778" x2="49333" y2="53778"/>
                        <a14:foregroundMark x1="39556" y1="48889" x2="39556" y2="48889"/>
                        <a14:foregroundMark x1="55556" y1="56000" x2="55556" y2="56000"/>
                        <a14:foregroundMark x1="61778" y1="51556" x2="61778" y2="51556"/>
                        <a14:foregroundMark x1="65778" y1="36444" x2="65778" y2="3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997"/>
            <a:ext cx="940725" cy="940725"/>
          </a:xfrm>
          <a:prstGeom prst="rect">
            <a:avLst/>
          </a:prstGeom>
        </p:spPr>
      </p:pic>
      <p:pic>
        <p:nvPicPr>
          <p:cNvPr id="1030" name="Picture 6" descr="Python Logo png download - 512*512 - Free Transparent Python png Download.  - CleanPNG / Kiss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44" y1="42500" x2="49444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9" y="81478"/>
            <a:ext cx="979223" cy="56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19972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606199"/>
            <a:ext cx="3486300" cy="93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imported time library to count the time until completion of the game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78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19972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254419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used pygame library to create an interface so that the player could have a more user friendly environment to interact with the game.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0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64" name="Google Shape;264;p37"/>
          <p:cNvSpPr txBox="1">
            <a:spLocks noGrp="1"/>
          </p:cNvSpPr>
          <p:nvPr>
            <p:ph type="body" idx="4294967295"/>
          </p:nvPr>
        </p:nvSpPr>
        <p:spPr>
          <a:xfrm>
            <a:off x="1397878" y="1397876"/>
            <a:ext cx="5686095" cy="2648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buttons. E.g: “Start” and “Exit”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 “try again” option to restart the game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diferent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starts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pt-PT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4294967295"/>
          </p:nvPr>
        </p:nvSpPr>
        <p:spPr>
          <a:xfrm>
            <a:off x="866375" y="578069"/>
            <a:ext cx="3975000" cy="6377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Next Steps</a:t>
            </a:r>
            <a:endParaRPr dirty="0"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576264" y="1238773"/>
            <a:ext cx="7304690" cy="3132050"/>
            <a:chOff x="1177450" y="241631"/>
            <a:chExt cx="6173152" cy="3616776"/>
          </a:xfrm>
        </p:grpSpPr>
        <p:sp>
          <p:nvSpPr>
            <p:cNvPr id="267" name="Google Shape;267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880" y="1864550"/>
            <a:ext cx="1654605" cy="44309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00" y="1864550"/>
            <a:ext cx="1156052" cy="448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title" idx="4294967295"/>
          </p:nvPr>
        </p:nvSpPr>
        <p:spPr>
          <a:xfrm>
            <a:off x="866375" y="1023310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4294967295"/>
          </p:nvPr>
        </p:nvSpPr>
        <p:spPr>
          <a:xfrm>
            <a:off x="866375" y="2418322"/>
            <a:ext cx="3966600" cy="1029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  <a:r>
              <a:rPr lang="en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5875463" y="1578259"/>
            <a:ext cx="1934246" cy="178651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 idx="4294967295"/>
          </p:nvPr>
        </p:nvSpPr>
        <p:spPr>
          <a:xfrm>
            <a:off x="1070800" y="668950"/>
            <a:ext cx="3627324" cy="2988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Could you imagine waking up in the Queen’s house?</a:t>
            </a:r>
            <a:b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 that happens, but it’s not so good. You must leave the palace to avoid getting stuck with a crazy family.</a:t>
            </a:r>
            <a:b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4294967295"/>
          </p:nvPr>
        </p:nvSpPr>
        <p:spPr>
          <a:xfrm>
            <a:off x="1070800" y="3237186"/>
            <a:ext cx="3627324" cy="9362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08" y="1074928"/>
            <a:ext cx="2733548" cy="2733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0"/>
          <a:stretch/>
        </p:blipFill>
        <p:spPr>
          <a:xfrm>
            <a:off x="5198650" y="804442"/>
            <a:ext cx="3568069" cy="154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85"/>
          <a:stretch/>
        </p:blipFill>
        <p:spPr>
          <a:xfrm>
            <a:off x="5067502" y="2705247"/>
            <a:ext cx="3699217" cy="15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43" y="2705247"/>
            <a:ext cx="4546670" cy="15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"/>
          <a:stretch/>
        </p:blipFill>
        <p:spPr>
          <a:xfrm>
            <a:off x="428543" y="804442"/>
            <a:ext cx="4638959" cy="15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56432" y="119704"/>
            <a:ext cx="222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Game Rooms and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4</a:t>
            </a:fld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3456432" y="119704"/>
            <a:ext cx="2221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Energy, Time and Keys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6" y="2140639"/>
            <a:ext cx="4320000" cy="786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6" y="1342634"/>
            <a:ext cx="4320000" cy="738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6" y="514489"/>
            <a:ext cx="4320000" cy="7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56" y="3034455"/>
            <a:ext cx="2082800" cy="571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51" y="3738507"/>
            <a:ext cx="3654977" cy="8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>
            <a:spLocks noGrp="1"/>
          </p:cNvSpPr>
          <p:nvPr>
            <p:ph type="ctrTitle" idx="4294967295"/>
          </p:nvPr>
        </p:nvSpPr>
        <p:spPr>
          <a:xfrm>
            <a:off x="1070800" y="2406868"/>
            <a:ext cx="3627324" cy="1250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let’s start the game!</a:t>
            </a:r>
            <a: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1" t="28737" r="23425" b="12085"/>
          <a:stretch/>
        </p:blipFill>
        <p:spPr>
          <a:xfrm>
            <a:off x="5211692" y="1180099"/>
            <a:ext cx="3249498" cy="22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1076581" y="1367171"/>
            <a:ext cx="396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ADD-ONS</a:t>
            </a:r>
            <a:endParaRPr sz="6000" dirty="0"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716025" y="4676375"/>
            <a:ext cx="4281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CaixaDeTexto 1"/>
          <p:cNvSpPr txBox="1"/>
          <p:nvPr/>
        </p:nvSpPr>
        <p:spPr>
          <a:xfrm rot="166955">
            <a:off x="5528910" y="603236"/>
            <a:ext cx="2713247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endParaRPr lang="pt-PT" dirty="0" smtClean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 err="1"/>
              <a:t>S</a:t>
            </a:r>
            <a:r>
              <a:rPr lang="pt-PT" sz="1800" dirty="0" err="1" smtClean="0"/>
              <a:t>tory</a:t>
            </a:r>
            <a:endParaRPr lang="pt-PT" sz="1800" dirty="0" smtClean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 err="1" smtClean="0"/>
              <a:t>Sound</a:t>
            </a:r>
            <a:endParaRPr lang="pt-PT" sz="1800" dirty="0" smtClean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 err="1" smtClean="0"/>
              <a:t>Images</a:t>
            </a:r>
            <a:endParaRPr lang="pt-PT" sz="1800" dirty="0" smtClean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 smtClean="0"/>
              <a:t>Time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sz="1800" dirty="0" smtClean="0"/>
              <a:t>Interface</a:t>
            </a:r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19972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tory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564155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changed the original items and their relations to create a new story.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19972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763852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imported pygame library to play sound.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29824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ctrTitle"/>
          </p:nvPr>
        </p:nvSpPr>
        <p:spPr>
          <a:xfrm>
            <a:off x="2703525" y="1199722"/>
            <a:ext cx="3486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2703525" y="2501096"/>
            <a:ext cx="348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 imported different images for each item and used pygame to </a:t>
            </a:r>
            <a:r>
              <a:rPr lang="en" dirty="0" smtClean="0"/>
              <a:t>display </a:t>
            </a:r>
            <a:r>
              <a:rPr lang="en" dirty="0" smtClean="0"/>
              <a:t>them in the interface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6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ques template">
  <a:themeElements>
    <a:clrScheme name="Custom 347">
      <a:dk1>
        <a:srgbClr val="434343"/>
      </a:dk1>
      <a:lt1>
        <a:srgbClr val="FFFFFF"/>
      </a:lt1>
      <a:dk2>
        <a:srgbClr val="0B5394"/>
      </a:dk2>
      <a:lt2>
        <a:srgbClr val="D5DDE4"/>
      </a:lt2>
      <a:accent1>
        <a:srgbClr val="55AAEE"/>
      </a:accent1>
      <a:accent2>
        <a:srgbClr val="FFBA3F"/>
      </a:accent2>
      <a:accent3>
        <a:srgbClr val="BDE06C"/>
      </a:accent3>
      <a:accent4>
        <a:srgbClr val="6AD8D6"/>
      </a:accent4>
      <a:accent5>
        <a:srgbClr val="AE98E4"/>
      </a:accent5>
      <a:accent6>
        <a:srgbClr val="F55A5A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230</Words>
  <Application>Microsoft Office PowerPoint</Application>
  <PresentationFormat>Apresentação no Ecrã (16:9)</PresentationFormat>
  <Paragraphs>49</Paragraphs>
  <Slides>13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Arial</vt:lpstr>
      <vt:lpstr>Calibri</vt:lpstr>
      <vt:lpstr>Inconsolata</vt:lpstr>
      <vt:lpstr>Pangolin</vt:lpstr>
      <vt:lpstr>Times New Roman</vt:lpstr>
      <vt:lpstr>Jaques template</vt:lpstr>
      <vt:lpstr>Data Analytics Project  “Escape Buckingham Palace”</vt:lpstr>
      <vt:lpstr>Could you imagine waking up in the Queen’s house?  In this game that happens, but it’s not so good. You must leave the palace to avoid getting stuck with a crazy family.    </vt:lpstr>
      <vt:lpstr>Apresentação do PowerPoint</vt:lpstr>
      <vt:lpstr>Apresentação do PowerPoint</vt:lpstr>
      <vt:lpstr>But let’s start the game!    </vt:lpstr>
      <vt:lpstr>ADD-ONS</vt:lpstr>
      <vt:lpstr>1. Story</vt:lpstr>
      <vt:lpstr>2. Sound</vt:lpstr>
      <vt:lpstr>3. Images</vt:lpstr>
      <vt:lpstr>4. Time</vt:lpstr>
      <vt:lpstr>5. Interface</vt:lpstr>
      <vt:lpstr>Next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Room – Buckingham Palace</dc:title>
  <dc:creator>Utilizador</dc:creator>
  <cp:lastModifiedBy>Utilizador</cp:lastModifiedBy>
  <cp:revision>33</cp:revision>
  <dcterms:modified xsi:type="dcterms:W3CDTF">2022-01-21T10:56:36Z</dcterms:modified>
</cp:coreProperties>
</file>